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70" r:id="rId2"/>
    <p:sldId id="371" r:id="rId3"/>
    <p:sldId id="372" r:id="rId4"/>
    <p:sldId id="373" r:id="rId5"/>
    <p:sldId id="257" r:id="rId6"/>
    <p:sldId id="258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3" orient="horz" pos="1056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pos="7680" userDrawn="1">
          <p15:clr>
            <a:srgbClr val="A4A3A4"/>
          </p15:clr>
        </p15:guide>
        <p15:guide id="8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4E4"/>
    <a:srgbClr val="498DCD"/>
    <a:srgbClr val="5F89A4"/>
    <a:srgbClr val="D4916C"/>
    <a:srgbClr val="1E3E55"/>
    <a:srgbClr val="CA8456"/>
    <a:srgbClr val="D16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/>
    <p:restoredTop sz="94698"/>
  </p:normalViewPr>
  <p:slideViewPr>
    <p:cSldViewPr snapToGrid="0">
      <p:cViewPr varScale="1">
        <p:scale>
          <a:sx n="165" d="100"/>
          <a:sy n="165" d="100"/>
        </p:scale>
        <p:origin x="1848" y="88"/>
      </p:cViewPr>
      <p:guideLst>
        <p:guide orient="horz" pos="1056"/>
        <p:guide/>
        <p:guide orient="horz"/>
        <p:guide orient="horz" pos="4320"/>
        <p:guide pos="768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0" i="0">
        <a:latin typeface="Arial" panose="020B0604020202020204" pitchFamily="34" charset="0"/>
        <a:ea typeface="+mj-ea"/>
        <a:cs typeface="Arial" panose="020B0604020202020204" pitchFamily="34" charset="0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velazquez/Documents/GVCERV%20PROJECTS/IHA_Conference_2024/Original%20Hires/2024-Logo/IHA2024-Genearl-Logo_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38200" y="399959"/>
            <a:ext cx="10515600" cy="1325563"/>
          </a:xfrm>
          <a:prstGeom prst="rect">
            <a:avLst/>
          </a:prstGeom>
        </p:spPr>
        <p:txBody>
          <a:bodyPr bIns="91440"/>
          <a:lstStyle>
            <a:lvl1pPr>
              <a:defRPr b="1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2pPr marL="685800" indent="-228600">
              <a:buFont typeface="System Font Regular"/>
              <a:buChar char="-"/>
              <a:tabLst/>
              <a:defRPr/>
            </a:lvl2pPr>
            <a:lvl3pPr>
              <a:buClr>
                <a:srgbClr val="1A3C55"/>
              </a:buClr>
              <a:defRPr/>
            </a:lvl3pPr>
            <a:lvl4pPr marL="1600200" indent="-228600">
              <a:buClr>
                <a:srgbClr val="1A3C55"/>
              </a:buClr>
              <a:buFont typeface="System Font Regular"/>
              <a:buChar char="-"/>
              <a:tabLst/>
              <a:defRPr/>
            </a:lvl4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for Image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1"/>
          <p:cNvSpPr/>
          <p:nvPr/>
        </p:nvSpPr>
        <p:spPr>
          <a:xfrm>
            <a:off x="-2836192" y="288750"/>
            <a:ext cx="457202" cy="418455"/>
          </a:xfrm>
          <a:prstGeom prst="rect">
            <a:avLst/>
          </a:prstGeom>
          <a:solidFill>
            <a:srgbClr val="94A5A9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93" name="Rectangle 11"/>
          <p:cNvSpPr/>
          <p:nvPr/>
        </p:nvSpPr>
        <p:spPr>
          <a:xfrm>
            <a:off x="-2836192" y="2254411"/>
            <a:ext cx="533402" cy="609602"/>
          </a:xfrm>
          <a:prstGeom prst="rect">
            <a:avLst/>
          </a:prstGeom>
          <a:solidFill>
            <a:srgbClr val="CF6E42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94" name="Rectangle 12"/>
          <p:cNvSpPr/>
          <p:nvPr/>
        </p:nvSpPr>
        <p:spPr>
          <a:xfrm>
            <a:off x="-2836192" y="3124200"/>
            <a:ext cx="533402" cy="609600"/>
          </a:xfrm>
          <a:prstGeom prst="rect">
            <a:avLst/>
          </a:prstGeom>
          <a:solidFill>
            <a:srgbClr val="163C54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95" name="IHA-Conf-Logo-2022-horiz.png" descr="IHA-Conf-Logo-2022-horiz.png"/>
          <p:cNvPicPr>
            <a:picLocks noChangeAspect="1"/>
          </p:cNvPicPr>
          <p:nvPr/>
        </p:nvPicPr>
        <p:blipFill>
          <a:blip r:embed="rId2"/>
          <a:srcRect t="209" b="208"/>
          <a:stretch>
            <a:fillRect/>
          </a:stretch>
        </p:blipFill>
        <p:spPr>
          <a:xfrm>
            <a:off x="8947150" y="6160130"/>
            <a:ext cx="2921847" cy="4934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67B012B-8007-6F49-3621-2EACDB9C29A2}"/>
              </a:ext>
            </a:extLst>
          </p:cNvPr>
          <p:cNvSpPr/>
          <p:nvPr userDrawn="1"/>
        </p:nvSpPr>
        <p:spPr>
          <a:xfrm>
            <a:off x="1" y="0"/>
            <a:ext cx="12192000" cy="365123"/>
          </a:xfrm>
          <a:prstGeom prst="rect">
            <a:avLst/>
          </a:prstGeom>
          <a:gradFill flip="none" rotWithShape="0">
            <a:gsLst>
              <a:gs pos="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peaker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4A21827-1FAA-67CF-0FEF-863EDDFE54E7}"/>
              </a:ext>
            </a:extLst>
          </p:cNvPr>
          <p:cNvSpPr/>
          <p:nvPr userDrawn="1"/>
        </p:nvSpPr>
        <p:spPr>
          <a:xfrm>
            <a:off x="1" y="1363982"/>
            <a:ext cx="12192000" cy="2407917"/>
          </a:xfrm>
          <a:prstGeom prst="rect">
            <a:avLst/>
          </a:prstGeom>
          <a:gradFill flip="none" rotWithShape="0">
            <a:gsLst>
              <a:gs pos="3000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243330" y="2066925"/>
            <a:ext cx="10166792" cy="1289369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43330" y="4059237"/>
            <a:ext cx="10166792" cy="51276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200" b="1">
                <a:solidFill>
                  <a:srgbClr val="CF6E42"/>
                </a:solidFill>
              </a:defRPr>
            </a:lvl1pPr>
            <a:lvl2pPr marL="0" indent="0">
              <a:buClrTx/>
              <a:buSzTx/>
              <a:buNone/>
              <a:defRPr sz="3200" b="1">
                <a:solidFill>
                  <a:srgbClr val="CF6E42"/>
                </a:solidFill>
              </a:defRPr>
            </a:lvl2pPr>
            <a:lvl3pPr marL="0" indent="0">
              <a:buClrTx/>
              <a:buSzTx/>
              <a:buNone/>
              <a:defRPr sz="3200" b="1">
                <a:solidFill>
                  <a:srgbClr val="CF6E42"/>
                </a:solidFill>
              </a:defRPr>
            </a:lvl3pPr>
            <a:lvl4pPr marL="0" indent="0">
              <a:buClrTx/>
              <a:buSzTx/>
              <a:buNone/>
              <a:defRPr sz="3200" b="1">
                <a:solidFill>
                  <a:srgbClr val="CF6E42"/>
                </a:solidFill>
              </a:defRPr>
            </a:lvl4pPr>
            <a:lvl5pPr marL="0" indent="0">
              <a:buClrTx/>
              <a:buSzTx/>
              <a:buNone/>
              <a:defRPr sz="3200" b="1">
                <a:solidFill>
                  <a:srgbClr val="CF6E42"/>
                </a:solidFill>
              </a:defRPr>
            </a:lvl5pPr>
          </a:lstStyle>
          <a:p>
            <a:r>
              <a:rPr lang="en-US" dirty="0"/>
              <a:t>Speaker Name</a:t>
            </a:r>
            <a:endParaRPr dirty="0"/>
          </a:p>
        </p:txBody>
      </p:sp>
      <p:sp>
        <p:nvSpPr>
          <p:cNvPr id="20" name="Rectangle 11"/>
          <p:cNvSpPr/>
          <p:nvPr/>
        </p:nvSpPr>
        <p:spPr>
          <a:xfrm>
            <a:off x="-66505" y="-108066"/>
            <a:ext cx="12352716" cy="1472048"/>
          </a:xfrm>
          <a:prstGeom prst="rect">
            <a:avLst/>
          </a:prstGeom>
          <a:solidFill>
            <a:srgbClr val="94A5A9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1" name="Rectangle 8"/>
          <p:cNvSpPr/>
          <p:nvPr/>
        </p:nvSpPr>
        <p:spPr>
          <a:xfrm>
            <a:off x="-2836192" y="2711611"/>
            <a:ext cx="533402" cy="609602"/>
          </a:xfrm>
          <a:prstGeom prst="rect">
            <a:avLst/>
          </a:prstGeom>
          <a:solidFill>
            <a:srgbClr val="CF6E42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2" name="Rectangle 9"/>
          <p:cNvSpPr/>
          <p:nvPr/>
        </p:nvSpPr>
        <p:spPr>
          <a:xfrm>
            <a:off x="-2001800" y="3661409"/>
            <a:ext cx="533402" cy="609602"/>
          </a:xfrm>
          <a:prstGeom prst="rect">
            <a:avLst/>
          </a:prstGeom>
          <a:solidFill>
            <a:srgbClr val="163C54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243330" y="4674869"/>
            <a:ext cx="10166792" cy="158280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t>Speaker Affiliations</a:t>
            </a:r>
          </a:p>
        </p:txBody>
      </p:sp>
      <p:pic>
        <p:nvPicPr>
          <p:cNvPr id="24" name="IHA-Conf-Logo-2022-horiz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13723"/>
          <a:stretch>
            <a:fillRect/>
          </a:stretch>
        </p:blipFill>
        <p:spPr>
          <a:xfrm>
            <a:off x="6603275" y="331008"/>
            <a:ext cx="4922448" cy="79035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9316" y="6440490"/>
            <a:ext cx="279881" cy="27699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947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gilvelazquez/Documents/GVCERV%20PROJECTS/IHA_Conference_2024/Original%20Hires/2024-Logo/IHA2024-Genearl-Logo_1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-2836192" y="288750"/>
            <a:ext cx="457202" cy="418455"/>
          </a:xfrm>
          <a:prstGeom prst="rect">
            <a:avLst/>
          </a:prstGeom>
          <a:solidFill>
            <a:srgbClr val="94A5A9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4" name="Rectangle 11"/>
          <p:cNvSpPr/>
          <p:nvPr/>
        </p:nvSpPr>
        <p:spPr>
          <a:xfrm>
            <a:off x="-2836192" y="2254411"/>
            <a:ext cx="533402" cy="609602"/>
          </a:xfrm>
          <a:prstGeom prst="rect">
            <a:avLst/>
          </a:prstGeom>
          <a:solidFill>
            <a:srgbClr val="CF6E42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5" name="Rectangle 12"/>
          <p:cNvSpPr/>
          <p:nvPr/>
        </p:nvSpPr>
        <p:spPr>
          <a:xfrm>
            <a:off x="-2836192" y="3124200"/>
            <a:ext cx="533402" cy="609600"/>
          </a:xfrm>
          <a:prstGeom prst="rect">
            <a:avLst/>
          </a:prstGeom>
          <a:solidFill>
            <a:srgbClr val="163C54"/>
          </a:solidFill>
          <a:ln>
            <a:solidFill>
              <a:srgbClr val="CF6E42"/>
            </a:solidFill>
          </a:ln>
        </p:spPr>
        <p:txBody>
          <a:bodyPr lIns="45718" tIns="45718" rIns="45718" bIns="45718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6" name="IHA-Conf-Logo-2022-horiz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b="11846"/>
          <a:stretch>
            <a:fillRect/>
          </a:stretch>
        </p:blipFill>
        <p:spPr>
          <a:xfrm>
            <a:off x="8431953" y="6160130"/>
            <a:ext cx="2921847" cy="493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traight Connector 7"/>
          <p:cNvSpPr/>
          <p:nvPr/>
        </p:nvSpPr>
        <p:spPr>
          <a:xfrm>
            <a:off x="838200" y="1690688"/>
            <a:ext cx="11353800" cy="1"/>
          </a:xfrm>
          <a:prstGeom prst="line">
            <a:avLst/>
          </a:prstGeom>
          <a:ln w="25400">
            <a:solidFill>
              <a:srgbClr val="CF6E4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978429"/>
            <a:ext cx="10515600" cy="419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28366" y="6356350"/>
            <a:ext cx="259528" cy="23926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11C8EA1-A72D-88A7-074B-E645876A433D}"/>
              </a:ext>
            </a:extLst>
          </p:cNvPr>
          <p:cNvSpPr/>
          <p:nvPr userDrawn="1"/>
        </p:nvSpPr>
        <p:spPr>
          <a:xfrm>
            <a:off x="1" y="0"/>
            <a:ext cx="12192000" cy="365123"/>
          </a:xfrm>
          <a:prstGeom prst="rect">
            <a:avLst/>
          </a:prstGeom>
          <a:gradFill flip="none" rotWithShape="0">
            <a:gsLst>
              <a:gs pos="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173B5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7663" marR="0" indent="-3476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25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25000"/>
        <a:buFont typeface="System Font Regular"/>
        <a:buChar char="-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1A3C55"/>
        </a:buClr>
        <a:buSzPct val="125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1A3C55"/>
        </a:buClr>
        <a:buSzPct val="125000"/>
        <a:buFont typeface="System Font Regular"/>
        <a:buChar char="-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25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D06C42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1B3D5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67" userDrawn="1">
          <p15:clr>
            <a:srgbClr val="F26B43"/>
          </p15:clr>
        </p15:guide>
        <p15:guide id="2" orient="horz" pos="960" userDrawn="1">
          <p15:clr>
            <a:srgbClr val="F26B43"/>
          </p15:clr>
        </p15:guide>
        <p15:guide id="3" orient="horz" pos="1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velazquez/Documents/GVCERV%20PROJECTS/IHA_Conference_2024/Slides/SlideArt/Larger-SlideCornerLog-Orange.png" TargetMode="External"/><Relationship Id="rId7" Type="http://schemas.openxmlformats.org/officeDocument/2006/relationships/image" Target="file:////Users/gilvelazquez/Documents/GVCERV%20PROJECTS/IHA_Conference_2024/Original%20Hires/2024-Logo/Vertical-IHA2024-GenearlLogo_Template_2024%20dates%20Revers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file:////Users/gilvelazquez/Documents/GVCERV%20PROJECTS/IHA_Conference_2024/Slides/SlideArt/HLC24_ThemeTextArt1.pn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velazquez/Documents/GVCERV%20PROJECTS/IHA_Conference_2024/Slides/SlideArt/HLC24_ThemeTextArt1.png" TargetMode="External"/><Relationship Id="rId7" Type="http://schemas.openxmlformats.org/officeDocument/2006/relationships/image" Target="file:////Users/gilvelazquez/Documents/GVCERV%20PROJECTS/IHA_Conference_2024/Slides/SlideArt/Larger-SlideCornerLog-Orang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file:////Users/gilvelazquez/Documents/GVCERV%20PROJECTS/IHA_Conference_2024/Original%20Hires/2024-Logo/Vertical-IHA2024-GenearlLogo_Template_2024%20dates%20Reverse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velazquez/Documents/GVCERV%20PROJECTS/IHA_Conference_2024/Slides/SlideArt/HLC24_ThemeTextArt1.png" TargetMode="External"/><Relationship Id="rId7" Type="http://schemas.openxmlformats.org/officeDocument/2006/relationships/image" Target="file:////Users/gilvelazquez/Documents/GVCERV%20PROJECTS/IHA_Conference_2024/Slides/SlideArt/Larger-SlideCornerLog-Orang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file:////Users/gilvelazquez/Documents/GVCERV%20PROJECTS/IHA_Conference_2024/Original%20Hires/2024-Logo/Vertical-IHA2024-GenearlLogo_Template_2024%20dates%20Reverse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ilvelazquez/Documents/GVCERV%20PROJECTS/IHA_Conference_2024/Slides/SlideArt/HLC24_ThemeTextArt1.png" TargetMode="External"/><Relationship Id="rId7" Type="http://schemas.openxmlformats.org/officeDocument/2006/relationships/image" Target="file:////Users/gilvelazquez/Documents/GVCERV%20PROJECTS/IHA_Conference_2024/Slides/SlideArt/Larger-SlideCornerLog-Orang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file:////Users/gilvelazquez/Documents/GVCERV%20PROJECTS/IHA_Conference_2024/Original%20Hires/2024-Logo/Vertical-IHA2024-GenearlLogo_Template_2024%20dates%20Reverse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>
            <a:extLst>
              <a:ext uri="{FF2B5EF4-FFF2-40B4-BE49-F238E27FC236}">
                <a16:creationId xmlns:a16="http://schemas.microsoft.com/office/drawing/2014/main" id="{E3CB19FC-D9FC-8351-C4F9-1C7B1DE28D45}"/>
              </a:ext>
            </a:extLst>
          </p:cNvPr>
          <p:cNvSpPr/>
          <p:nvPr/>
        </p:nvSpPr>
        <p:spPr>
          <a:xfrm>
            <a:off x="-1313126" y="-16799"/>
            <a:ext cx="13546933" cy="6907283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solidFill>
            <a:srgbClr val="1B3D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02C644B-0740-EC6F-EAEE-0C4495800742}"/>
              </a:ext>
            </a:extLst>
          </p:cNvPr>
          <p:cNvSpPr/>
          <p:nvPr/>
        </p:nvSpPr>
        <p:spPr>
          <a:xfrm flipV="1">
            <a:off x="-1708222" y="-16799"/>
            <a:ext cx="1186189" cy="3360868"/>
          </a:xfrm>
          <a:prstGeom prst="rtTriangle">
            <a:avLst/>
          </a:prstGeom>
          <a:solidFill>
            <a:srgbClr val="DE7F57">
              <a:alpha val="849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8A5F78F7-D8AC-3D60-9D46-329E5DAFDF25}"/>
              </a:ext>
            </a:extLst>
          </p:cNvPr>
          <p:cNvSpPr/>
          <p:nvPr/>
        </p:nvSpPr>
        <p:spPr>
          <a:xfrm>
            <a:off x="-1313124" y="17836"/>
            <a:ext cx="13546933" cy="6907283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gradFill>
            <a:gsLst>
              <a:gs pos="77000">
                <a:srgbClr val="143147"/>
              </a:gs>
              <a:gs pos="49000">
                <a:srgbClr val="1B3D56">
                  <a:alpha val="0"/>
                </a:srgbClr>
              </a:gs>
            </a:gsLst>
            <a:lin ang="19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C0BA91-9417-CBFE-8DA4-C6188628272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-1108625" y="-13269"/>
            <a:ext cx="7080408" cy="70830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99FD2B-6EDC-F4F2-E676-9FA293E816E0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/>
          <a:srcRect t="35208" b="40369"/>
          <a:stretch>
            <a:fillRect/>
          </a:stretch>
        </p:blipFill>
        <p:spPr>
          <a:xfrm>
            <a:off x="3706860" y="4183838"/>
            <a:ext cx="7964931" cy="15031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075754-DCAA-FDA9-BFD4-885319C8F3D5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3012978" y="1676400"/>
            <a:ext cx="9820426" cy="217322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341CB0-0825-A779-7D18-1858A9213CC9}"/>
              </a:ext>
            </a:extLst>
          </p:cNvPr>
          <p:cNvCxnSpPr/>
          <p:nvPr/>
        </p:nvCxnSpPr>
        <p:spPr>
          <a:xfrm>
            <a:off x="3878067" y="4087066"/>
            <a:ext cx="7678864" cy="0"/>
          </a:xfrm>
          <a:prstGeom prst="line">
            <a:avLst/>
          </a:prstGeom>
          <a:ln w="12700">
            <a:solidFill>
              <a:srgbClr val="E07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557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F761BFF-5E98-1A71-FC62-C0795D2980A8}"/>
              </a:ext>
            </a:extLst>
          </p:cNvPr>
          <p:cNvSpPr/>
          <p:nvPr/>
        </p:nvSpPr>
        <p:spPr>
          <a:xfrm>
            <a:off x="-1254541" y="-16952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solidFill>
            <a:srgbClr val="1B3D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7DA7CF4-9465-A27B-ADB5-9E5C3D784BD5}"/>
              </a:ext>
            </a:extLst>
          </p:cNvPr>
          <p:cNvSpPr/>
          <p:nvPr/>
        </p:nvSpPr>
        <p:spPr>
          <a:xfrm flipV="1">
            <a:off x="-1647930" y="-16952"/>
            <a:ext cx="1181063" cy="3346346"/>
          </a:xfrm>
          <a:prstGeom prst="rtTriangle">
            <a:avLst/>
          </a:prstGeom>
          <a:solidFill>
            <a:srgbClr val="DE7F57">
              <a:alpha val="849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E035B19-1F10-F655-4695-D6034501584E}"/>
              </a:ext>
            </a:extLst>
          </p:cNvPr>
          <p:cNvSpPr/>
          <p:nvPr/>
        </p:nvSpPr>
        <p:spPr>
          <a:xfrm>
            <a:off x="-1254539" y="17534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gradFill>
            <a:gsLst>
              <a:gs pos="77000">
                <a:srgbClr val="143147"/>
              </a:gs>
              <a:gs pos="49000">
                <a:srgbClr val="1B3D56">
                  <a:alpha val="0"/>
                </a:srgbClr>
              </a:gs>
            </a:gsLst>
            <a:lin ang="19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8688E6-87DF-64F1-CDD9-06D077D8F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t="35208" b="40369"/>
          <a:stretch>
            <a:fillRect/>
          </a:stretch>
        </p:blipFill>
        <p:spPr>
          <a:xfrm>
            <a:off x="3910005" y="3404134"/>
            <a:ext cx="7369598" cy="1390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141895-1AD4-2647-BFFD-C19DAF95759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258690" y="1256363"/>
            <a:ext cx="9086407" cy="201078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70ADCF-299B-E589-26EE-E97B25450FBE}"/>
              </a:ext>
            </a:extLst>
          </p:cNvPr>
          <p:cNvCxnSpPr/>
          <p:nvPr/>
        </p:nvCxnSpPr>
        <p:spPr>
          <a:xfrm>
            <a:off x="4059119" y="3421767"/>
            <a:ext cx="7104914" cy="0"/>
          </a:xfrm>
          <a:prstGeom prst="line">
            <a:avLst/>
          </a:prstGeom>
          <a:ln w="12700">
            <a:solidFill>
              <a:srgbClr val="E07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">
            <a:extLst>
              <a:ext uri="{FF2B5EF4-FFF2-40B4-BE49-F238E27FC236}">
                <a16:creationId xmlns:a16="http://schemas.microsoft.com/office/drawing/2014/main" id="{BC59F724-F2CF-2B31-EEC2-52D266F25B2F}"/>
              </a:ext>
            </a:extLst>
          </p:cNvPr>
          <p:cNvSpPr/>
          <p:nvPr/>
        </p:nvSpPr>
        <p:spPr>
          <a:xfrm>
            <a:off x="1927697" y="4688884"/>
            <a:ext cx="10417400" cy="947125"/>
          </a:xfrm>
          <a:custGeom>
            <a:avLst/>
            <a:gdLst>
              <a:gd name="connsiteX0" fmla="*/ 0 w 9790444"/>
              <a:gd name="connsiteY0" fmla="*/ 0 h 1199669"/>
              <a:gd name="connsiteX1" fmla="*/ 9790444 w 9790444"/>
              <a:gd name="connsiteY1" fmla="*/ 0 h 1199669"/>
              <a:gd name="connsiteX2" fmla="*/ 9790444 w 9790444"/>
              <a:gd name="connsiteY2" fmla="*/ 1199669 h 1199669"/>
              <a:gd name="connsiteX3" fmla="*/ 0 w 9790444"/>
              <a:gd name="connsiteY3" fmla="*/ 1199669 h 1199669"/>
              <a:gd name="connsiteX4" fmla="*/ 0 w 9790444"/>
              <a:gd name="connsiteY4" fmla="*/ 0 h 1199669"/>
              <a:gd name="connsiteX0" fmla="*/ 542611 w 10333055"/>
              <a:gd name="connsiteY0" fmla="*/ 0 h 1199669"/>
              <a:gd name="connsiteX1" fmla="*/ 10333055 w 10333055"/>
              <a:gd name="connsiteY1" fmla="*/ 0 h 1199669"/>
              <a:gd name="connsiteX2" fmla="*/ 10333055 w 10333055"/>
              <a:gd name="connsiteY2" fmla="*/ 1199669 h 1199669"/>
              <a:gd name="connsiteX3" fmla="*/ 0 w 10333055"/>
              <a:gd name="connsiteY3" fmla="*/ 1199669 h 1199669"/>
              <a:gd name="connsiteX4" fmla="*/ 542611 w 10333055"/>
              <a:gd name="connsiteY4" fmla="*/ 0 h 1199669"/>
              <a:gd name="connsiteX0" fmla="*/ 473859 w 10264303"/>
              <a:gd name="connsiteY0" fmla="*/ 0 h 1245542"/>
              <a:gd name="connsiteX1" fmla="*/ 10264303 w 10264303"/>
              <a:gd name="connsiteY1" fmla="*/ 0 h 1245542"/>
              <a:gd name="connsiteX2" fmla="*/ 10264303 w 10264303"/>
              <a:gd name="connsiteY2" fmla="*/ 1199669 h 1245542"/>
              <a:gd name="connsiteX3" fmla="*/ 0 w 10264303"/>
              <a:gd name="connsiteY3" fmla="*/ 1245542 h 1245542"/>
              <a:gd name="connsiteX4" fmla="*/ 473859 w 10264303"/>
              <a:gd name="connsiteY4" fmla="*/ 0 h 1245542"/>
              <a:gd name="connsiteX0" fmla="*/ 405107 w 10264303"/>
              <a:gd name="connsiteY0" fmla="*/ 0 h 1263891"/>
              <a:gd name="connsiteX1" fmla="*/ 10264303 w 10264303"/>
              <a:gd name="connsiteY1" fmla="*/ 18349 h 1263891"/>
              <a:gd name="connsiteX2" fmla="*/ 10264303 w 10264303"/>
              <a:gd name="connsiteY2" fmla="*/ 1218018 h 1263891"/>
              <a:gd name="connsiteX3" fmla="*/ 0 w 10264303"/>
              <a:gd name="connsiteY3" fmla="*/ 1263891 h 1263891"/>
              <a:gd name="connsiteX4" fmla="*/ 405107 w 10264303"/>
              <a:gd name="connsiteY4" fmla="*/ 0 h 126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303" h="1263891">
                <a:moveTo>
                  <a:pt x="405107" y="0"/>
                </a:moveTo>
                <a:lnTo>
                  <a:pt x="10264303" y="18349"/>
                </a:lnTo>
                <a:lnTo>
                  <a:pt x="10264303" y="1218018"/>
                </a:lnTo>
                <a:lnTo>
                  <a:pt x="0" y="1263891"/>
                </a:lnTo>
                <a:lnTo>
                  <a:pt x="405107" y="0"/>
                </a:lnTo>
                <a:close/>
              </a:path>
            </a:pathLst>
          </a:custGeom>
          <a:gradFill flip="none" rotWithShape="0">
            <a:gsLst>
              <a:gs pos="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6F971-172A-CC0A-58D3-B8D8B24B8E6B}"/>
              </a:ext>
            </a:extLst>
          </p:cNvPr>
          <p:cNvSpPr txBox="1"/>
          <p:nvPr/>
        </p:nvSpPr>
        <p:spPr>
          <a:xfrm>
            <a:off x="1085465" y="4908320"/>
            <a:ext cx="12217881" cy="73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  <a:spcBef>
                <a:spcPts val="600"/>
              </a:spcBef>
              <a:spcAft>
                <a:spcPts val="300"/>
              </a:spcAft>
              <a:buClr>
                <a:srgbClr val="E07742"/>
              </a:buClr>
              <a:buSzPct val="120000"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the Conference!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989C5-6D65-EF46-43E0-38C7CD6B761E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-1108625" y="-13269"/>
            <a:ext cx="7080408" cy="70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39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52E33AB7-2AC7-AC18-8726-624DD12C3A02}"/>
              </a:ext>
            </a:extLst>
          </p:cNvPr>
          <p:cNvSpPr/>
          <p:nvPr/>
        </p:nvSpPr>
        <p:spPr>
          <a:xfrm>
            <a:off x="-1254541" y="-16952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solidFill>
            <a:srgbClr val="1B3D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D238DD6-9A83-F600-80D6-3C7D47695B10}"/>
              </a:ext>
            </a:extLst>
          </p:cNvPr>
          <p:cNvSpPr/>
          <p:nvPr/>
        </p:nvSpPr>
        <p:spPr>
          <a:xfrm flipV="1">
            <a:off x="-1647930" y="-16952"/>
            <a:ext cx="1181063" cy="3346346"/>
          </a:xfrm>
          <a:prstGeom prst="rtTriangle">
            <a:avLst/>
          </a:prstGeom>
          <a:solidFill>
            <a:srgbClr val="DE7F57">
              <a:alpha val="849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4BC0932-DC7C-EB25-581B-C66A848246FD}"/>
              </a:ext>
            </a:extLst>
          </p:cNvPr>
          <p:cNvSpPr/>
          <p:nvPr/>
        </p:nvSpPr>
        <p:spPr>
          <a:xfrm>
            <a:off x="-1254539" y="17534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gradFill>
            <a:gsLst>
              <a:gs pos="77000">
                <a:srgbClr val="143147"/>
              </a:gs>
              <a:gs pos="49000">
                <a:srgbClr val="1B3D56">
                  <a:alpha val="0"/>
                </a:srgbClr>
              </a:gs>
            </a:gsLst>
            <a:lin ang="19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9ADE71-2271-38F3-C708-C67051B73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t="35208" b="40369"/>
          <a:stretch>
            <a:fillRect/>
          </a:stretch>
        </p:blipFill>
        <p:spPr>
          <a:xfrm>
            <a:off x="3910005" y="3404134"/>
            <a:ext cx="7369598" cy="1390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7A1F8D-2844-14D8-E8E2-014D03A48F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258690" y="1256363"/>
            <a:ext cx="9086407" cy="201078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DA287-3163-A55A-5FFF-14F721E5B100}"/>
              </a:ext>
            </a:extLst>
          </p:cNvPr>
          <p:cNvCxnSpPr/>
          <p:nvPr/>
        </p:nvCxnSpPr>
        <p:spPr>
          <a:xfrm>
            <a:off x="4059119" y="3421767"/>
            <a:ext cx="7104914" cy="0"/>
          </a:xfrm>
          <a:prstGeom prst="line">
            <a:avLst/>
          </a:prstGeom>
          <a:ln w="12700">
            <a:solidFill>
              <a:srgbClr val="E07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785B39B8-CAA6-DC5D-3CBA-E16D2F50671E}"/>
              </a:ext>
            </a:extLst>
          </p:cNvPr>
          <p:cNvSpPr/>
          <p:nvPr/>
        </p:nvSpPr>
        <p:spPr>
          <a:xfrm>
            <a:off x="1927697" y="4688884"/>
            <a:ext cx="10417400" cy="947125"/>
          </a:xfrm>
          <a:custGeom>
            <a:avLst/>
            <a:gdLst>
              <a:gd name="connsiteX0" fmla="*/ 0 w 9790444"/>
              <a:gd name="connsiteY0" fmla="*/ 0 h 1199669"/>
              <a:gd name="connsiteX1" fmla="*/ 9790444 w 9790444"/>
              <a:gd name="connsiteY1" fmla="*/ 0 h 1199669"/>
              <a:gd name="connsiteX2" fmla="*/ 9790444 w 9790444"/>
              <a:gd name="connsiteY2" fmla="*/ 1199669 h 1199669"/>
              <a:gd name="connsiteX3" fmla="*/ 0 w 9790444"/>
              <a:gd name="connsiteY3" fmla="*/ 1199669 h 1199669"/>
              <a:gd name="connsiteX4" fmla="*/ 0 w 9790444"/>
              <a:gd name="connsiteY4" fmla="*/ 0 h 1199669"/>
              <a:gd name="connsiteX0" fmla="*/ 542611 w 10333055"/>
              <a:gd name="connsiteY0" fmla="*/ 0 h 1199669"/>
              <a:gd name="connsiteX1" fmla="*/ 10333055 w 10333055"/>
              <a:gd name="connsiteY1" fmla="*/ 0 h 1199669"/>
              <a:gd name="connsiteX2" fmla="*/ 10333055 w 10333055"/>
              <a:gd name="connsiteY2" fmla="*/ 1199669 h 1199669"/>
              <a:gd name="connsiteX3" fmla="*/ 0 w 10333055"/>
              <a:gd name="connsiteY3" fmla="*/ 1199669 h 1199669"/>
              <a:gd name="connsiteX4" fmla="*/ 542611 w 10333055"/>
              <a:gd name="connsiteY4" fmla="*/ 0 h 1199669"/>
              <a:gd name="connsiteX0" fmla="*/ 473859 w 10264303"/>
              <a:gd name="connsiteY0" fmla="*/ 0 h 1245542"/>
              <a:gd name="connsiteX1" fmla="*/ 10264303 w 10264303"/>
              <a:gd name="connsiteY1" fmla="*/ 0 h 1245542"/>
              <a:gd name="connsiteX2" fmla="*/ 10264303 w 10264303"/>
              <a:gd name="connsiteY2" fmla="*/ 1199669 h 1245542"/>
              <a:gd name="connsiteX3" fmla="*/ 0 w 10264303"/>
              <a:gd name="connsiteY3" fmla="*/ 1245542 h 1245542"/>
              <a:gd name="connsiteX4" fmla="*/ 473859 w 10264303"/>
              <a:gd name="connsiteY4" fmla="*/ 0 h 1245542"/>
              <a:gd name="connsiteX0" fmla="*/ 405107 w 10264303"/>
              <a:gd name="connsiteY0" fmla="*/ 0 h 1263891"/>
              <a:gd name="connsiteX1" fmla="*/ 10264303 w 10264303"/>
              <a:gd name="connsiteY1" fmla="*/ 18349 h 1263891"/>
              <a:gd name="connsiteX2" fmla="*/ 10264303 w 10264303"/>
              <a:gd name="connsiteY2" fmla="*/ 1218018 h 1263891"/>
              <a:gd name="connsiteX3" fmla="*/ 0 w 10264303"/>
              <a:gd name="connsiteY3" fmla="*/ 1263891 h 1263891"/>
              <a:gd name="connsiteX4" fmla="*/ 405107 w 10264303"/>
              <a:gd name="connsiteY4" fmla="*/ 0 h 126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303" h="1263891">
                <a:moveTo>
                  <a:pt x="405107" y="0"/>
                </a:moveTo>
                <a:lnTo>
                  <a:pt x="10264303" y="18349"/>
                </a:lnTo>
                <a:lnTo>
                  <a:pt x="10264303" y="1218018"/>
                </a:lnTo>
                <a:lnTo>
                  <a:pt x="0" y="1263891"/>
                </a:lnTo>
                <a:lnTo>
                  <a:pt x="405107" y="0"/>
                </a:lnTo>
                <a:close/>
              </a:path>
            </a:pathLst>
          </a:custGeom>
          <a:gradFill flip="none" rotWithShape="0">
            <a:gsLst>
              <a:gs pos="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AFEBA-2284-4E6B-EBCF-47A5DDD73AF2}"/>
              </a:ext>
            </a:extLst>
          </p:cNvPr>
          <p:cNvSpPr txBox="1"/>
          <p:nvPr/>
        </p:nvSpPr>
        <p:spPr>
          <a:xfrm>
            <a:off x="1085465" y="4908320"/>
            <a:ext cx="12217881" cy="52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  <a:spcBef>
                <a:spcPts val="600"/>
              </a:spcBef>
              <a:spcAft>
                <a:spcPts val="300"/>
              </a:spcAft>
              <a:buClr>
                <a:srgbClr val="E07742"/>
              </a:buClr>
              <a:buSzPct val="120000"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&amp; 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707405-9A82-F5D1-E65D-1AD498EF405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-1108625" y="-13269"/>
            <a:ext cx="7080408" cy="70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895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0B0CB24C-8F93-B1E3-EB04-42A18E7F5F25}"/>
              </a:ext>
            </a:extLst>
          </p:cNvPr>
          <p:cNvSpPr/>
          <p:nvPr/>
        </p:nvSpPr>
        <p:spPr>
          <a:xfrm>
            <a:off x="-1254541" y="-16952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solidFill>
            <a:srgbClr val="1B3D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99518D2-955D-A914-AB4A-81627AFC409A}"/>
              </a:ext>
            </a:extLst>
          </p:cNvPr>
          <p:cNvSpPr/>
          <p:nvPr/>
        </p:nvSpPr>
        <p:spPr>
          <a:xfrm flipV="1">
            <a:off x="-1647930" y="-16952"/>
            <a:ext cx="1181063" cy="3346346"/>
          </a:xfrm>
          <a:prstGeom prst="rtTriangle">
            <a:avLst/>
          </a:prstGeom>
          <a:solidFill>
            <a:srgbClr val="DE7F57">
              <a:alpha val="849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F34AEE0-4DF5-9DBE-FE6A-D3E82EED2F0C}"/>
              </a:ext>
            </a:extLst>
          </p:cNvPr>
          <p:cNvSpPr/>
          <p:nvPr/>
        </p:nvSpPr>
        <p:spPr>
          <a:xfrm>
            <a:off x="-1254539" y="17534"/>
            <a:ext cx="13488400" cy="6877438"/>
          </a:xfrm>
          <a:custGeom>
            <a:avLst/>
            <a:gdLst>
              <a:gd name="connsiteX0" fmla="*/ 0 w 8267700"/>
              <a:gd name="connsiteY0" fmla="*/ 0 h 5143500"/>
              <a:gd name="connsiteX1" fmla="*/ 8267700 w 8267700"/>
              <a:gd name="connsiteY1" fmla="*/ 0 h 5143500"/>
              <a:gd name="connsiteX2" fmla="*/ 8267700 w 8267700"/>
              <a:gd name="connsiteY2" fmla="*/ 5143500 h 5143500"/>
              <a:gd name="connsiteX3" fmla="*/ 0 w 8267700"/>
              <a:gd name="connsiteY3" fmla="*/ 5143500 h 5143500"/>
              <a:gd name="connsiteX4" fmla="*/ 0 w 8267700"/>
              <a:gd name="connsiteY4" fmla="*/ 0 h 5143500"/>
              <a:gd name="connsiteX0" fmla="*/ 1802423 w 10070123"/>
              <a:gd name="connsiteY0" fmla="*/ 0 h 5143500"/>
              <a:gd name="connsiteX1" fmla="*/ 10070123 w 10070123"/>
              <a:gd name="connsiteY1" fmla="*/ 0 h 5143500"/>
              <a:gd name="connsiteX2" fmla="*/ 10070123 w 10070123"/>
              <a:gd name="connsiteY2" fmla="*/ 5143500 h 5143500"/>
              <a:gd name="connsiteX3" fmla="*/ 0 w 10070123"/>
              <a:gd name="connsiteY3" fmla="*/ 5090746 h 5143500"/>
              <a:gd name="connsiteX4" fmla="*/ 1802423 w 10070123"/>
              <a:gd name="connsiteY4" fmla="*/ 0 h 5143500"/>
              <a:gd name="connsiteX0" fmla="*/ 1820008 w 10087708"/>
              <a:gd name="connsiteY0" fmla="*/ 0 h 5143500"/>
              <a:gd name="connsiteX1" fmla="*/ 10087708 w 10087708"/>
              <a:gd name="connsiteY1" fmla="*/ 0 h 5143500"/>
              <a:gd name="connsiteX2" fmla="*/ 10087708 w 10087708"/>
              <a:gd name="connsiteY2" fmla="*/ 5143500 h 5143500"/>
              <a:gd name="connsiteX3" fmla="*/ 0 w 10087708"/>
              <a:gd name="connsiteY3" fmla="*/ 5143500 h 5143500"/>
              <a:gd name="connsiteX4" fmla="*/ 1820008 w 1008770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7708" h="5143500">
                <a:moveTo>
                  <a:pt x="1820008" y="0"/>
                </a:moveTo>
                <a:lnTo>
                  <a:pt x="10087708" y="0"/>
                </a:lnTo>
                <a:lnTo>
                  <a:pt x="10087708" y="5143500"/>
                </a:lnTo>
                <a:lnTo>
                  <a:pt x="0" y="5143500"/>
                </a:lnTo>
                <a:lnTo>
                  <a:pt x="1820008" y="0"/>
                </a:lnTo>
                <a:close/>
              </a:path>
            </a:pathLst>
          </a:custGeom>
          <a:gradFill>
            <a:gsLst>
              <a:gs pos="77000">
                <a:srgbClr val="143147"/>
              </a:gs>
              <a:gs pos="49000">
                <a:srgbClr val="1B3D56">
                  <a:alpha val="0"/>
                </a:srgbClr>
              </a:gs>
            </a:gsLst>
            <a:lin ang="19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79D2DE-B15D-73E0-A3A9-7662D50FC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t="35208" b="40369"/>
          <a:stretch>
            <a:fillRect/>
          </a:stretch>
        </p:blipFill>
        <p:spPr>
          <a:xfrm>
            <a:off x="3910005" y="3404134"/>
            <a:ext cx="7369598" cy="1390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16768-26C7-1FFA-7533-888BED60E268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258690" y="1256363"/>
            <a:ext cx="9086407" cy="201078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522C16-8F54-2F9C-7370-79CEDE2AC284}"/>
              </a:ext>
            </a:extLst>
          </p:cNvPr>
          <p:cNvCxnSpPr/>
          <p:nvPr/>
        </p:nvCxnSpPr>
        <p:spPr>
          <a:xfrm>
            <a:off x="4059119" y="3421767"/>
            <a:ext cx="7104914" cy="0"/>
          </a:xfrm>
          <a:prstGeom prst="line">
            <a:avLst/>
          </a:prstGeom>
          <a:ln w="12700">
            <a:solidFill>
              <a:srgbClr val="E07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>
            <a:extLst>
              <a:ext uri="{FF2B5EF4-FFF2-40B4-BE49-F238E27FC236}">
                <a16:creationId xmlns:a16="http://schemas.microsoft.com/office/drawing/2014/main" id="{2D95BBD0-7029-DEB4-235D-2390BED326EB}"/>
              </a:ext>
            </a:extLst>
          </p:cNvPr>
          <p:cNvSpPr/>
          <p:nvPr/>
        </p:nvSpPr>
        <p:spPr>
          <a:xfrm>
            <a:off x="1927697" y="4688884"/>
            <a:ext cx="10417400" cy="947125"/>
          </a:xfrm>
          <a:custGeom>
            <a:avLst/>
            <a:gdLst>
              <a:gd name="connsiteX0" fmla="*/ 0 w 9790444"/>
              <a:gd name="connsiteY0" fmla="*/ 0 h 1199669"/>
              <a:gd name="connsiteX1" fmla="*/ 9790444 w 9790444"/>
              <a:gd name="connsiteY1" fmla="*/ 0 h 1199669"/>
              <a:gd name="connsiteX2" fmla="*/ 9790444 w 9790444"/>
              <a:gd name="connsiteY2" fmla="*/ 1199669 h 1199669"/>
              <a:gd name="connsiteX3" fmla="*/ 0 w 9790444"/>
              <a:gd name="connsiteY3" fmla="*/ 1199669 h 1199669"/>
              <a:gd name="connsiteX4" fmla="*/ 0 w 9790444"/>
              <a:gd name="connsiteY4" fmla="*/ 0 h 1199669"/>
              <a:gd name="connsiteX0" fmla="*/ 542611 w 10333055"/>
              <a:gd name="connsiteY0" fmla="*/ 0 h 1199669"/>
              <a:gd name="connsiteX1" fmla="*/ 10333055 w 10333055"/>
              <a:gd name="connsiteY1" fmla="*/ 0 h 1199669"/>
              <a:gd name="connsiteX2" fmla="*/ 10333055 w 10333055"/>
              <a:gd name="connsiteY2" fmla="*/ 1199669 h 1199669"/>
              <a:gd name="connsiteX3" fmla="*/ 0 w 10333055"/>
              <a:gd name="connsiteY3" fmla="*/ 1199669 h 1199669"/>
              <a:gd name="connsiteX4" fmla="*/ 542611 w 10333055"/>
              <a:gd name="connsiteY4" fmla="*/ 0 h 1199669"/>
              <a:gd name="connsiteX0" fmla="*/ 473859 w 10264303"/>
              <a:gd name="connsiteY0" fmla="*/ 0 h 1245542"/>
              <a:gd name="connsiteX1" fmla="*/ 10264303 w 10264303"/>
              <a:gd name="connsiteY1" fmla="*/ 0 h 1245542"/>
              <a:gd name="connsiteX2" fmla="*/ 10264303 w 10264303"/>
              <a:gd name="connsiteY2" fmla="*/ 1199669 h 1245542"/>
              <a:gd name="connsiteX3" fmla="*/ 0 w 10264303"/>
              <a:gd name="connsiteY3" fmla="*/ 1245542 h 1245542"/>
              <a:gd name="connsiteX4" fmla="*/ 473859 w 10264303"/>
              <a:gd name="connsiteY4" fmla="*/ 0 h 1245542"/>
              <a:gd name="connsiteX0" fmla="*/ 405107 w 10264303"/>
              <a:gd name="connsiteY0" fmla="*/ 0 h 1263891"/>
              <a:gd name="connsiteX1" fmla="*/ 10264303 w 10264303"/>
              <a:gd name="connsiteY1" fmla="*/ 18349 h 1263891"/>
              <a:gd name="connsiteX2" fmla="*/ 10264303 w 10264303"/>
              <a:gd name="connsiteY2" fmla="*/ 1218018 h 1263891"/>
              <a:gd name="connsiteX3" fmla="*/ 0 w 10264303"/>
              <a:gd name="connsiteY3" fmla="*/ 1263891 h 1263891"/>
              <a:gd name="connsiteX4" fmla="*/ 405107 w 10264303"/>
              <a:gd name="connsiteY4" fmla="*/ 0 h 126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4303" h="1263891">
                <a:moveTo>
                  <a:pt x="405107" y="0"/>
                </a:moveTo>
                <a:lnTo>
                  <a:pt x="10264303" y="18349"/>
                </a:lnTo>
                <a:lnTo>
                  <a:pt x="10264303" y="1218018"/>
                </a:lnTo>
                <a:lnTo>
                  <a:pt x="0" y="1263891"/>
                </a:lnTo>
                <a:lnTo>
                  <a:pt x="405107" y="0"/>
                </a:lnTo>
                <a:close/>
              </a:path>
            </a:pathLst>
          </a:custGeom>
          <a:gradFill flip="none" rotWithShape="0">
            <a:gsLst>
              <a:gs pos="0">
                <a:srgbClr val="1E3E55"/>
              </a:gs>
              <a:gs pos="100000">
                <a:srgbClr val="D4916C"/>
              </a:gs>
            </a:gsLst>
            <a:lin ang="0" scaled="0"/>
            <a:tileRect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3902F-B50F-0C20-35C9-12BC20B72CCC}"/>
              </a:ext>
            </a:extLst>
          </p:cNvPr>
          <p:cNvSpPr txBox="1"/>
          <p:nvPr/>
        </p:nvSpPr>
        <p:spPr>
          <a:xfrm>
            <a:off x="1085465" y="4908320"/>
            <a:ext cx="12217881" cy="52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  <a:spcBef>
                <a:spcPts val="600"/>
              </a:spcBef>
              <a:spcAft>
                <a:spcPts val="300"/>
              </a:spcAft>
              <a:buClr>
                <a:srgbClr val="E07742"/>
              </a:buClr>
              <a:buSzPct val="120000"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8AB33-9B54-9A15-F520-D0AF6FF875A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-1108625" y="-13269"/>
            <a:ext cx="7080408" cy="70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41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ctrTitle"/>
          </p:nvPr>
        </p:nvSpPr>
        <p:spPr>
          <a:xfrm>
            <a:off x="1181100" y="1497330"/>
            <a:ext cx="9144000" cy="2080262"/>
          </a:xfrm>
          <a:prstGeom prst="rect">
            <a:avLst/>
          </a:prstGeom>
        </p:spPr>
        <p:txBody>
          <a:bodyPr lIns="0"/>
          <a:lstStyle>
            <a:lvl1pPr>
              <a:lnSpc>
                <a:spcPts val="4600"/>
              </a:lnSpc>
            </a:lvl1pPr>
          </a:lstStyle>
          <a:p>
            <a:r>
              <a:rPr lang="en-US" b="1" dirty="0"/>
              <a:t>Main Speaker </a:t>
            </a:r>
            <a:r>
              <a:rPr b="1" dirty="0"/>
              <a:t>Title</a:t>
            </a:r>
          </a:p>
        </p:txBody>
      </p:sp>
      <p:sp>
        <p:nvSpPr>
          <p:cNvPr id="12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81100" y="4059237"/>
            <a:ext cx="9144000" cy="512764"/>
          </a:xfrm>
          <a:prstGeom prst="rect">
            <a:avLst/>
          </a:prstGeom>
        </p:spPr>
        <p:txBody>
          <a:bodyPr lIns="0"/>
          <a:lstStyle>
            <a:lvl1pPr defTabSz="859536">
              <a:spcBef>
                <a:spcPts val="900"/>
              </a:spcBef>
              <a:defRPr sz="3000"/>
            </a:lvl1pPr>
          </a:lstStyle>
          <a:p>
            <a:r>
              <a:rPr dirty="0"/>
              <a:t>Speaker</a:t>
            </a:r>
          </a:p>
        </p:txBody>
      </p:sp>
      <p:sp>
        <p:nvSpPr>
          <p:cNvPr id="129" name="Text Placeholder 16"/>
          <p:cNvSpPr>
            <a:spLocks noGrp="1"/>
          </p:cNvSpPr>
          <p:nvPr>
            <p:ph type="body" idx="21"/>
          </p:nvPr>
        </p:nvSpPr>
        <p:spPr>
          <a:xfrm>
            <a:off x="1181100" y="4674870"/>
            <a:ext cx="9053195" cy="9144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/>
          <a:lstStyle/>
          <a:p>
            <a:r>
              <a:rPr dirty="0"/>
              <a:t>Organization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312863" algn="l"/>
              </a:tabLst>
            </a:pPr>
            <a:r>
              <a:rPr lang="en-US" b="1" dirty="0"/>
              <a:t>IHA and Health Literacy </a:t>
            </a:r>
            <a:endParaRPr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01652D-CDF6-4D1E-8259-72FC626A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8025"/>
            <a:ext cx="10515600" cy="4198938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dirty="0"/>
              <a:t>The Institute for Healthcare Advancement (IHA) </a:t>
            </a:r>
            <a:br>
              <a:rPr lang="en-US" altLang="en-US" dirty="0"/>
            </a:br>
            <a:r>
              <a:rPr lang="en-US" altLang="en-US" dirty="0"/>
              <a:t>is a nonprofit 501(c)(3) Public Charity</a:t>
            </a:r>
          </a:p>
          <a:p>
            <a:pPr marL="342900" indent="-342900">
              <a:buNone/>
            </a:pPr>
            <a:endParaRPr lang="en-US" altLang="en-US" sz="800" dirty="0"/>
          </a:p>
          <a:p>
            <a:pPr marL="342900" indent="-342900"/>
            <a:r>
              <a:rPr lang="en-US" altLang="en-US" dirty="0"/>
              <a:t>Mission initiative to advance health literacy </a:t>
            </a:r>
            <a:br>
              <a:rPr lang="en-US" altLang="en-US" dirty="0"/>
            </a:br>
            <a:r>
              <a:rPr lang="en-US" altLang="en-US" dirty="0"/>
              <a:t>toward health equity</a:t>
            </a:r>
          </a:p>
          <a:p>
            <a:pPr marL="342900" indent="-342900">
              <a:buNone/>
            </a:pPr>
            <a:endParaRPr lang="en-US" altLang="en-US" sz="800" dirty="0"/>
          </a:p>
          <a:p>
            <a:pPr marL="342900" indent="-342900"/>
            <a:r>
              <a:rPr lang="en-US" altLang="en-US" dirty="0"/>
              <a:t>We have been active in health literacy since 1999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-Bulleted Content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58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</vt:lpstr>
      <vt:lpstr>System Font Regular</vt:lpstr>
      <vt:lpstr>Times Roman</vt:lpstr>
      <vt:lpstr>Main-Bulleted Content</vt:lpstr>
      <vt:lpstr>PowerPoint Presentation</vt:lpstr>
      <vt:lpstr>PowerPoint Presentation</vt:lpstr>
      <vt:lpstr>PowerPoint Presentation</vt:lpstr>
      <vt:lpstr>PowerPoint Presentation</vt:lpstr>
      <vt:lpstr>Main Speaker Title</vt:lpstr>
      <vt:lpstr>IHA and Health Literacy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User01</dc:creator>
  <cp:lastModifiedBy>Gil Velazquez</cp:lastModifiedBy>
  <cp:revision>218</cp:revision>
  <dcterms:modified xsi:type="dcterms:W3CDTF">2024-03-20T21:31:37Z</dcterms:modified>
</cp:coreProperties>
</file>